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5"/>
  </p:notesMasterIdLst>
  <p:sldIdLst>
    <p:sldId id="256" r:id="rId2"/>
    <p:sldId id="266" r:id="rId3"/>
    <p:sldId id="267" r:id="rId4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930" y="96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25F77-9D03-445E-9715-5FC0D564FCFF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2164C-9A06-44E9-B44C-B8B034C7459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06239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90091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36517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04376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6134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36738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54938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24937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01236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32121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01279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4061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09595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ECC07320-C2CA-4E29-8481-9D9E143C7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5715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535305" y="619539"/>
            <a:ext cx="2980039" cy="3076690"/>
          </a:xfrm>
          <a:noFill/>
        </p:spPr>
        <p:txBody>
          <a:bodyPr>
            <a:normAutofit/>
          </a:bodyPr>
          <a:lstStyle/>
          <a:p>
            <a:pPr algn="l"/>
            <a:r>
              <a:rPr lang="nl-BE" sz="4100" dirty="0"/>
              <a:t>Inleiding Nieuwe Testament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5535306" y="3857695"/>
            <a:ext cx="2980039" cy="1237765"/>
          </a:xfrm>
          <a:noFill/>
        </p:spPr>
        <p:txBody>
          <a:bodyPr>
            <a:normAutofit/>
          </a:bodyPr>
          <a:lstStyle/>
          <a:p>
            <a:pPr algn="l"/>
            <a:r>
              <a:rPr lang="nl-BE" dirty="0"/>
              <a:t>dr. Raymond R. Hausoul</a:t>
            </a:r>
          </a:p>
        </p:txBody>
      </p:sp>
      <p:pic>
        <p:nvPicPr>
          <p:cNvPr id="1026" name="Picture 2" descr="Afbeelding met verbruiksartikelen voor kantoor, overdekt, schaar, papier&#10;&#10;Door AI gegenereerde inhoud is mogelijk onjuist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07" r="1" b="1"/>
          <a:stretch>
            <a:fillRect/>
          </a:stretch>
        </p:blipFill>
        <p:spPr bwMode="auto">
          <a:xfrm>
            <a:off x="20" y="10"/>
            <a:ext cx="5244655" cy="5714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9155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7445"/>
            <a:ext cx="9144000" cy="554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0592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78620"/>
            <a:ext cx="9142413" cy="375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2445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a">
  <a:themeElements>
    <a:clrScheme name="Office 2013 - 2022 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97</TotalTime>
  <Words>9</Words>
  <Application>Microsoft Office PowerPoint</Application>
  <PresentationFormat>Diavoorstelling (16:10)</PresentationFormat>
  <Paragraphs>2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2013 - 2022 Thema</vt:lpstr>
      <vt:lpstr>Inleiding Nieuwe Testament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RRH</dc:creator>
  <cp:lastModifiedBy>Raymond  Hausoul</cp:lastModifiedBy>
  <cp:revision>33</cp:revision>
  <dcterms:created xsi:type="dcterms:W3CDTF">2019-09-04T13:46:42Z</dcterms:created>
  <dcterms:modified xsi:type="dcterms:W3CDTF">2025-10-13T12:40:40Z</dcterms:modified>
</cp:coreProperties>
</file>